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4" r:id="rId4"/>
    <p:sldId id="265" r:id="rId5"/>
    <p:sldId id="266" r:id="rId6"/>
    <p:sldId id="260" r:id="rId7"/>
    <p:sldId id="261" r:id="rId8"/>
    <p:sldId id="262" r:id="rId9"/>
    <p:sldId id="263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881FA1-468A-45B9-AAA8-074115BE8025}" type="datetimeFigureOut">
              <a:rPr lang="id-ID" smtClean="0"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636AC0-46CA-45B2-A2C9-3E00B847836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4011618"/>
          </a:xfrm>
        </p:spPr>
        <p:txBody>
          <a:bodyPr/>
          <a:lstStyle/>
          <a:p>
            <a:r>
              <a:rPr lang="id-ID" dirty="0" smtClean="0"/>
              <a:t>ASSALAMUALAIKUM WR.WB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Mengabaikan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adat-ist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bersangkutan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ulahnya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bangsawan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menghormati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pranatan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leluhur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sosialnya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asyarakat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sekumpulan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individu-individu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bercampur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bergaul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id-ID" dirty="0" smtClean="0"/>
              <a:t>TERIMA KASIH</a:t>
            </a:r>
            <a:br>
              <a:rPr lang="id-ID" dirty="0" smtClean="0"/>
            </a:br>
            <a:r>
              <a:rPr lang="id-ID" dirty="0" smtClean="0"/>
              <a:t>ASSALAMUALAIKUM WR.WB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886728" cy="55721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FUNGSI MAKNA SIMBOLIS TRADISI TINGKEBAN DALAM KEHIDUPAN MASY</a:t>
            </a:r>
            <a:r>
              <a:rPr lang="id-ID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RAKAT JAWA SIDODADI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KECAMATAN BERINGIN LUBUK PAKAM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dirty="0">
                <a:latin typeface="Times New Roman" pitchFamily="18" charset="0"/>
                <a:cs typeface="Times New Roman" pitchFamily="18" charset="0"/>
              </a:rPr>
            </a:b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terlepas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Tingkeban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slametan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ditelinga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Sidodadi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Kecamatan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Lubuk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tingkeban dan ritual-ritual lain yang sejenis adalah suatu bentuk inisiasi, yaitu sarana yang digunakan guna melewati suatu kecemasan.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bapak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Salamu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beranggapan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ingkeban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ucapan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syukur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berdo’a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SWT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dikandungnya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mendidik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ingkeban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leluhur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etimologis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sumballo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sumballein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berwawancara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merenungkan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ndingkan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melemparkan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 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menyatukan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memberitahukan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Tradisi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Tingkeban/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Mitoni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disajikan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memandikan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menginjak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16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ASSALAMUALAIKUM WR.WB</vt:lpstr>
      <vt:lpstr>FUNGSI MAKNA SIMBOLIS TRADISI TINGKEBAN DALAM KEHIDUPAN MASYARAKAT JAWA SIDODADI  KECAMATAN BERINGIN LUBUK PAKAM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TERIMA KASIH ASSALAMUALAIKUM WR.WB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MAKNA SIMBOLIS TRADISI TINGKEBAN DALAM KEHIDUPAN MASYARAKAT JAWA SIDODADI  KECAMATAN BERINGIN LUBUK PAKAM</dc:title>
  <dc:creator>user</dc:creator>
  <cp:lastModifiedBy>user</cp:lastModifiedBy>
  <cp:revision>5</cp:revision>
  <dcterms:created xsi:type="dcterms:W3CDTF">2021-12-09T15:16:33Z</dcterms:created>
  <dcterms:modified xsi:type="dcterms:W3CDTF">2021-12-09T16:03:44Z</dcterms:modified>
</cp:coreProperties>
</file>